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 Id="rId8"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 Id="rId8" Target="../media/image1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jpeg" Type="http://schemas.openxmlformats.org/officeDocument/2006/relationships/image"/><Relationship Id="rId6" Target="../media/image2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7" r="0" b="-8777"/>
            </a:stretch>
          </a:blipFill>
        </p:spPr>
      </p:sp>
      <p:sp>
        <p:nvSpPr>
          <p:cNvPr name="Freeform 3" id="3"/>
          <p:cNvSpPr/>
          <p:nvPr/>
        </p:nvSpPr>
        <p:spPr>
          <a:xfrm flipH="false" flipV="false" rot="0">
            <a:off x="-1410362" y="0"/>
            <a:ext cx="7367716" cy="10287000"/>
          </a:xfrm>
          <a:custGeom>
            <a:avLst/>
            <a:gdLst/>
            <a:ahLst/>
            <a:cxnLst/>
            <a:rect r="r" b="b" t="t" l="l"/>
            <a:pathLst>
              <a:path h="10287000" w="7367716">
                <a:moveTo>
                  <a:pt x="0" y="0"/>
                </a:moveTo>
                <a:lnTo>
                  <a:pt x="7367716" y="0"/>
                </a:lnTo>
                <a:lnTo>
                  <a:pt x="7367716"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73496" y="3847490"/>
            <a:ext cx="13741008" cy="1766491"/>
          </a:xfrm>
          <a:prstGeom prst="rect">
            <a:avLst/>
          </a:prstGeom>
        </p:spPr>
        <p:txBody>
          <a:bodyPr anchor="t" rtlCol="false" tIns="0" lIns="0" bIns="0" rIns="0">
            <a:spAutoFit/>
          </a:bodyPr>
          <a:lstStyle/>
          <a:p>
            <a:pPr algn="ctr" marL="0" indent="0" lvl="0">
              <a:lnSpc>
                <a:spcPts val="13578"/>
              </a:lnSpc>
            </a:pPr>
            <a:r>
              <a:rPr lang="en-US" sz="12343">
                <a:solidFill>
                  <a:srgbClr val="1D1D1F"/>
                </a:solidFill>
                <a:latin typeface="Raleway Bold"/>
              </a:rPr>
              <a:t>PITCH DECK</a:t>
            </a:r>
          </a:p>
        </p:txBody>
      </p:sp>
      <p:sp>
        <p:nvSpPr>
          <p:cNvPr name="TextBox 5" id="5"/>
          <p:cNvSpPr txBox="true"/>
          <p:nvPr/>
        </p:nvSpPr>
        <p:spPr>
          <a:xfrm rot="0">
            <a:off x="2273496" y="5956910"/>
            <a:ext cx="13741008" cy="606425"/>
          </a:xfrm>
          <a:prstGeom prst="rect">
            <a:avLst/>
          </a:prstGeom>
        </p:spPr>
        <p:txBody>
          <a:bodyPr anchor="t" rtlCol="false" tIns="0" lIns="0" bIns="0" rIns="0">
            <a:spAutoFit/>
          </a:bodyPr>
          <a:lstStyle/>
          <a:p>
            <a:pPr algn="ctr" marL="0" indent="0" lvl="0">
              <a:lnSpc>
                <a:spcPts val="4900"/>
              </a:lnSpc>
              <a:spcBef>
                <a:spcPct val="0"/>
              </a:spcBef>
            </a:pPr>
            <a:r>
              <a:rPr lang="en-US" sz="3500" spc="700">
                <a:solidFill>
                  <a:srgbClr val="1D1D1F"/>
                </a:solidFill>
                <a:latin typeface="Now Bold"/>
              </a:rPr>
              <a:t>MODERN PRESENTATION</a:t>
            </a:r>
          </a:p>
        </p:txBody>
      </p:sp>
      <p:sp>
        <p:nvSpPr>
          <p:cNvPr name="Freeform 6" id="6"/>
          <p:cNvSpPr/>
          <p:nvPr/>
        </p:nvSpPr>
        <p:spPr>
          <a:xfrm flipH="true" flipV="true" rot="0">
            <a:off x="12330646" y="0"/>
            <a:ext cx="7367716" cy="10287000"/>
          </a:xfrm>
          <a:custGeom>
            <a:avLst/>
            <a:gdLst/>
            <a:ahLst/>
            <a:cxnLst/>
            <a:rect r="r" b="b" t="t" l="l"/>
            <a:pathLst>
              <a:path h="10287000" w="7367716">
                <a:moveTo>
                  <a:pt x="7367716" y="10287000"/>
                </a:moveTo>
                <a:lnTo>
                  <a:pt x="0" y="10287000"/>
                </a:lnTo>
                <a:lnTo>
                  <a:pt x="0" y="0"/>
                </a:lnTo>
                <a:lnTo>
                  <a:pt x="7367716" y="0"/>
                </a:lnTo>
                <a:lnTo>
                  <a:pt x="7367716" y="102870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436690" y="8773135"/>
            <a:ext cx="9414620" cy="481330"/>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1D1D1F"/>
                </a:solidFill>
                <a:latin typeface="Now"/>
              </a:rPr>
              <a:t>www.reallygreatsite.com</a:t>
            </a:r>
          </a:p>
        </p:txBody>
      </p:sp>
      <p:sp>
        <p:nvSpPr>
          <p:cNvPr name="TextBox 8" id="8"/>
          <p:cNvSpPr txBox="true"/>
          <p:nvPr/>
        </p:nvSpPr>
        <p:spPr>
          <a:xfrm rot="0">
            <a:off x="4436690" y="983640"/>
            <a:ext cx="9414620" cy="481330"/>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1D1D1F"/>
                </a:solidFill>
                <a:latin typeface="Now"/>
              </a:rPr>
              <a:t>Salford &amp; Co.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7" r="0" b="-8777"/>
            </a:stretch>
          </a:blipFill>
        </p:spPr>
      </p:sp>
      <p:sp>
        <p:nvSpPr>
          <p:cNvPr name="Freeform 3" id="3"/>
          <p:cNvSpPr/>
          <p:nvPr/>
        </p:nvSpPr>
        <p:spPr>
          <a:xfrm flipH="false" flipV="false" rot="0">
            <a:off x="-1410362" y="0"/>
            <a:ext cx="7367716" cy="10287000"/>
          </a:xfrm>
          <a:custGeom>
            <a:avLst/>
            <a:gdLst/>
            <a:ahLst/>
            <a:cxnLst/>
            <a:rect r="r" b="b" t="t" l="l"/>
            <a:pathLst>
              <a:path h="10287000" w="7367716">
                <a:moveTo>
                  <a:pt x="0" y="0"/>
                </a:moveTo>
                <a:lnTo>
                  <a:pt x="7367716" y="0"/>
                </a:lnTo>
                <a:lnTo>
                  <a:pt x="7367716"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330646" y="0"/>
            <a:ext cx="7367716" cy="10287000"/>
          </a:xfrm>
          <a:custGeom>
            <a:avLst/>
            <a:gdLst/>
            <a:ahLst/>
            <a:cxnLst/>
            <a:rect r="r" b="b" t="t" l="l"/>
            <a:pathLst>
              <a:path h="10287000" w="7367716">
                <a:moveTo>
                  <a:pt x="7367716" y="10287000"/>
                </a:moveTo>
                <a:lnTo>
                  <a:pt x="0" y="10287000"/>
                </a:lnTo>
                <a:lnTo>
                  <a:pt x="0" y="0"/>
                </a:lnTo>
                <a:lnTo>
                  <a:pt x="7367716" y="0"/>
                </a:lnTo>
                <a:lnTo>
                  <a:pt x="7367716" y="102870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273496" y="3847490"/>
            <a:ext cx="13741008" cy="1766491"/>
          </a:xfrm>
          <a:prstGeom prst="rect">
            <a:avLst/>
          </a:prstGeom>
        </p:spPr>
        <p:txBody>
          <a:bodyPr anchor="t" rtlCol="false" tIns="0" lIns="0" bIns="0" rIns="0">
            <a:spAutoFit/>
          </a:bodyPr>
          <a:lstStyle/>
          <a:p>
            <a:pPr algn="ctr" marL="0" indent="0" lvl="0">
              <a:lnSpc>
                <a:spcPts val="13578"/>
              </a:lnSpc>
            </a:pPr>
            <a:r>
              <a:rPr lang="en-US" sz="12343">
                <a:solidFill>
                  <a:srgbClr val="1D1D1F"/>
                </a:solidFill>
                <a:latin typeface="Raleway Bold"/>
              </a:rPr>
              <a:t>THANK YOU</a:t>
            </a:r>
          </a:p>
        </p:txBody>
      </p:sp>
      <p:sp>
        <p:nvSpPr>
          <p:cNvPr name="TextBox 6" id="6"/>
          <p:cNvSpPr txBox="true"/>
          <p:nvPr/>
        </p:nvSpPr>
        <p:spPr>
          <a:xfrm rot="0">
            <a:off x="2273496" y="5956910"/>
            <a:ext cx="13741008" cy="606425"/>
          </a:xfrm>
          <a:prstGeom prst="rect">
            <a:avLst/>
          </a:prstGeom>
        </p:spPr>
        <p:txBody>
          <a:bodyPr anchor="t" rtlCol="false" tIns="0" lIns="0" bIns="0" rIns="0">
            <a:spAutoFit/>
          </a:bodyPr>
          <a:lstStyle/>
          <a:p>
            <a:pPr algn="ctr" marL="0" indent="0" lvl="0">
              <a:lnSpc>
                <a:spcPts val="4900"/>
              </a:lnSpc>
              <a:spcBef>
                <a:spcPct val="0"/>
              </a:spcBef>
            </a:pPr>
            <a:r>
              <a:rPr lang="en-US" sz="3500" spc="700">
                <a:solidFill>
                  <a:srgbClr val="1D1D1F"/>
                </a:solidFill>
                <a:latin typeface="Now Bold"/>
              </a:rPr>
              <a:t>FOR YOUR ATTENTION</a:t>
            </a:r>
          </a:p>
        </p:txBody>
      </p:sp>
      <p:sp>
        <p:nvSpPr>
          <p:cNvPr name="TextBox 7" id="7"/>
          <p:cNvSpPr txBox="true"/>
          <p:nvPr/>
        </p:nvSpPr>
        <p:spPr>
          <a:xfrm rot="0">
            <a:off x="4436690" y="8773135"/>
            <a:ext cx="9414620" cy="481330"/>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1D1D1F"/>
                </a:solidFill>
                <a:latin typeface="Now"/>
              </a:rPr>
              <a:t>www.reallygreatsite.com</a:t>
            </a:r>
          </a:p>
        </p:txBody>
      </p:sp>
      <p:sp>
        <p:nvSpPr>
          <p:cNvPr name="TextBox 8" id="8"/>
          <p:cNvSpPr txBox="true"/>
          <p:nvPr/>
        </p:nvSpPr>
        <p:spPr>
          <a:xfrm rot="0">
            <a:off x="4436690" y="983640"/>
            <a:ext cx="9414620" cy="481330"/>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1D1D1F"/>
                </a:solidFill>
                <a:latin typeface="Now"/>
              </a:rPr>
              <a:t>Salford &amp; Co.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7" r="0" b="-8777"/>
            </a:stretch>
          </a:blipFill>
        </p:spPr>
      </p:sp>
      <p:grpSp>
        <p:nvGrpSpPr>
          <p:cNvPr name="Group 3" id="3"/>
          <p:cNvGrpSpPr/>
          <p:nvPr/>
        </p:nvGrpSpPr>
        <p:grpSpPr>
          <a:xfrm rot="0">
            <a:off x="0" y="1028700"/>
            <a:ext cx="7000079" cy="8229600"/>
            <a:chOff x="0" y="0"/>
            <a:chExt cx="1084495" cy="1274980"/>
          </a:xfrm>
        </p:grpSpPr>
        <p:sp>
          <p:nvSpPr>
            <p:cNvPr name="Freeform 4" id="4"/>
            <p:cNvSpPr/>
            <p:nvPr/>
          </p:nvSpPr>
          <p:spPr>
            <a:xfrm flipH="false" flipV="false" rot="0">
              <a:off x="0" y="0"/>
              <a:ext cx="1084495" cy="1274980"/>
            </a:xfrm>
            <a:custGeom>
              <a:avLst/>
              <a:gdLst/>
              <a:ahLst/>
              <a:cxnLst/>
              <a:rect r="r" b="b" t="t" l="l"/>
              <a:pathLst>
                <a:path h="1274980" w="1084495">
                  <a:moveTo>
                    <a:pt x="0" y="0"/>
                  </a:moveTo>
                  <a:lnTo>
                    <a:pt x="1084495" y="0"/>
                  </a:lnTo>
                  <a:lnTo>
                    <a:pt x="1084495" y="1274980"/>
                  </a:lnTo>
                  <a:lnTo>
                    <a:pt x="0" y="1274980"/>
                  </a:lnTo>
                  <a:close/>
                </a:path>
              </a:pathLst>
            </a:custGeom>
            <a:blipFill>
              <a:blip r:embed="rId3"/>
              <a:stretch>
                <a:fillRect l="-38727" t="0" r="-38727" b="0"/>
              </a:stretch>
            </a:blipFill>
          </p:spPr>
        </p:sp>
      </p:grpSp>
      <p:sp>
        <p:nvSpPr>
          <p:cNvPr name="Freeform 5" id="5"/>
          <p:cNvSpPr/>
          <p:nvPr/>
        </p:nvSpPr>
        <p:spPr>
          <a:xfrm flipH="true" flipV="false" rot="0">
            <a:off x="12644039" y="2307407"/>
            <a:ext cx="7367716" cy="10287000"/>
          </a:xfrm>
          <a:custGeom>
            <a:avLst/>
            <a:gdLst/>
            <a:ahLst/>
            <a:cxnLst/>
            <a:rect r="r" b="b" t="t" l="l"/>
            <a:pathLst>
              <a:path h="10287000" w="7367716">
                <a:moveTo>
                  <a:pt x="7367717" y="0"/>
                </a:moveTo>
                <a:lnTo>
                  <a:pt x="0" y="0"/>
                </a:lnTo>
                <a:lnTo>
                  <a:pt x="0" y="10287000"/>
                </a:lnTo>
                <a:lnTo>
                  <a:pt x="7367717" y="10287000"/>
                </a:lnTo>
                <a:lnTo>
                  <a:pt x="73677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455654" y="1582601"/>
            <a:ext cx="8376771" cy="2905125"/>
          </a:xfrm>
          <a:prstGeom prst="rect">
            <a:avLst/>
          </a:prstGeom>
        </p:spPr>
        <p:txBody>
          <a:bodyPr anchor="t" rtlCol="false" tIns="0" lIns="0" bIns="0" rIns="0">
            <a:spAutoFit/>
          </a:bodyPr>
          <a:lstStyle/>
          <a:p>
            <a:pPr algn="l" marL="0" indent="0" lvl="0">
              <a:lnSpc>
                <a:spcPts val="11400"/>
              </a:lnSpc>
            </a:pPr>
            <a:r>
              <a:rPr lang="en-US" sz="9500">
                <a:solidFill>
                  <a:srgbClr val="1D1D1F"/>
                </a:solidFill>
                <a:latin typeface="Raleway Bold"/>
              </a:rPr>
              <a:t>WELCOME NOTE</a:t>
            </a:r>
          </a:p>
        </p:txBody>
      </p:sp>
      <p:sp>
        <p:nvSpPr>
          <p:cNvPr name="TextBox 7" id="7"/>
          <p:cNvSpPr txBox="true"/>
          <p:nvPr/>
        </p:nvSpPr>
        <p:spPr>
          <a:xfrm rot="0">
            <a:off x="8455654" y="4671514"/>
            <a:ext cx="7338220" cy="2208282"/>
          </a:xfrm>
          <a:prstGeom prst="rect">
            <a:avLst/>
          </a:prstGeom>
        </p:spPr>
        <p:txBody>
          <a:bodyPr anchor="t" rtlCol="false" tIns="0" lIns="0" bIns="0" rIns="0">
            <a:spAutoFit/>
          </a:bodyPr>
          <a:lstStyle/>
          <a:p>
            <a:pPr algn="just" marL="0" indent="0" lvl="0">
              <a:lnSpc>
                <a:spcPts val="2980"/>
              </a:lnSpc>
            </a:pPr>
            <a:r>
              <a:rPr lang="en-US" sz="1974">
                <a:solidFill>
                  <a:srgbClr val="1D1D1F"/>
                </a:solidFill>
                <a:latin typeface="Now"/>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7" r="0" b="-8777"/>
            </a:stretch>
          </a:blipFill>
        </p:spPr>
      </p:sp>
      <p:grpSp>
        <p:nvGrpSpPr>
          <p:cNvPr name="Group 3" id="3"/>
          <p:cNvGrpSpPr/>
          <p:nvPr/>
        </p:nvGrpSpPr>
        <p:grpSpPr>
          <a:xfrm rot="0">
            <a:off x="0" y="1028700"/>
            <a:ext cx="7000079" cy="4067175"/>
            <a:chOff x="0" y="0"/>
            <a:chExt cx="1084495" cy="630112"/>
          </a:xfrm>
        </p:grpSpPr>
        <p:sp>
          <p:nvSpPr>
            <p:cNvPr name="Freeform 4" id="4"/>
            <p:cNvSpPr/>
            <p:nvPr/>
          </p:nvSpPr>
          <p:spPr>
            <a:xfrm flipH="false" flipV="false" rot="0">
              <a:off x="0" y="0"/>
              <a:ext cx="1084495" cy="630112"/>
            </a:xfrm>
            <a:custGeom>
              <a:avLst/>
              <a:gdLst/>
              <a:ahLst/>
              <a:cxnLst/>
              <a:rect r="r" b="b" t="t" l="l"/>
              <a:pathLst>
                <a:path h="630112" w="1084495">
                  <a:moveTo>
                    <a:pt x="0" y="0"/>
                  </a:moveTo>
                  <a:lnTo>
                    <a:pt x="1084495" y="0"/>
                  </a:lnTo>
                  <a:lnTo>
                    <a:pt x="1084495" y="630112"/>
                  </a:lnTo>
                  <a:lnTo>
                    <a:pt x="0" y="630112"/>
                  </a:lnTo>
                  <a:close/>
                </a:path>
              </a:pathLst>
            </a:custGeom>
            <a:blipFill>
              <a:blip r:embed="rId3"/>
              <a:stretch>
                <a:fillRect l="-1646" t="0" r="-1646" b="0"/>
              </a:stretch>
            </a:blipFill>
          </p:spPr>
        </p:sp>
      </p:grpSp>
      <p:grpSp>
        <p:nvGrpSpPr>
          <p:cNvPr name="Group 5" id="5"/>
          <p:cNvGrpSpPr/>
          <p:nvPr/>
        </p:nvGrpSpPr>
        <p:grpSpPr>
          <a:xfrm rot="0">
            <a:off x="0" y="5191125"/>
            <a:ext cx="3452414" cy="4067175"/>
            <a:chOff x="0" y="0"/>
            <a:chExt cx="534869" cy="630112"/>
          </a:xfrm>
        </p:grpSpPr>
        <p:sp>
          <p:nvSpPr>
            <p:cNvPr name="Freeform 6" id="6"/>
            <p:cNvSpPr/>
            <p:nvPr/>
          </p:nvSpPr>
          <p:spPr>
            <a:xfrm flipH="false" flipV="false" rot="0">
              <a:off x="0" y="0"/>
              <a:ext cx="534869" cy="630112"/>
            </a:xfrm>
            <a:custGeom>
              <a:avLst/>
              <a:gdLst/>
              <a:ahLst/>
              <a:cxnLst/>
              <a:rect r="r" b="b" t="t" l="l"/>
              <a:pathLst>
                <a:path h="630112" w="534869">
                  <a:moveTo>
                    <a:pt x="0" y="0"/>
                  </a:moveTo>
                  <a:lnTo>
                    <a:pt x="534869" y="0"/>
                  </a:lnTo>
                  <a:lnTo>
                    <a:pt x="534869" y="630112"/>
                  </a:lnTo>
                  <a:lnTo>
                    <a:pt x="0" y="630112"/>
                  </a:lnTo>
                  <a:close/>
                </a:path>
              </a:pathLst>
            </a:custGeom>
            <a:blipFill>
              <a:blip r:embed="rId4"/>
              <a:stretch>
                <a:fillRect l="-38410" t="0" r="-38410" b="0"/>
              </a:stretch>
            </a:blipFill>
          </p:spPr>
        </p:sp>
      </p:grpSp>
      <p:grpSp>
        <p:nvGrpSpPr>
          <p:cNvPr name="Group 7" id="7"/>
          <p:cNvGrpSpPr/>
          <p:nvPr/>
        </p:nvGrpSpPr>
        <p:grpSpPr>
          <a:xfrm rot="0">
            <a:off x="3547664" y="5191125"/>
            <a:ext cx="3452414" cy="4067175"/>
            <a:chOff x="0" y="0"/>
            <a:chExt cx="534869" cy="630112"/>
          </a:xfrm>
        </p:grpSpPr>
        <p:sp>
          <p:nvSpPr>
            <p:cNvPr name="Freeform 8" id="8"/>
            <p:cNvSpPr/>
            <p:nvPr/>
          </p:nvSpPr>
          <p:spPr>
            <a:xfrm flipH="false" flipV="false" rot="0">
              <a:off x="0" y="0"/>
              <a:ext cx="534869" cy="630112"/>
            </a:xfrm>
            <a:custGeom>
              <a:avLst/>
              <a:gdLst/>
              <a:ahLst/>
              <a:cxnLst/>
              <a:rect r="r" b="b" t="t" l="l"/>
              <a:pathLst>
                <a:path h="630112" w="534869">
                  <a:moveTo>
                    <a:pt x="0" y="0"/>
                  </a:moveTo>
                  <a:lnTo>
                    <a:pt x="534869" y="0"/>
                  </a:lnTo>
                  <a:lnTo>
                    <a:pt x="534869" y="630112"/>
                  </a:lnTo>
                  <a:lnTo>
                    <a:pt x="0" y="630112"/>
                  </a:lnTo>
                  <a:close/>
                </a:path>
              </a:pathLst>
            </a:custGeom>
            <a:blipFill>
              <a:blip r:embed="rId5"/>
              <a:stretch>
                <a:fillRect l="0" t="-13584" r="0" b="-13584"/>
              </a:stretch>
            </a:blipFill>
          </p:spPr>
        </p:sp>
      </p:grpSp>
      <p:sp>
        <p:nvSpPr>
          <p:cNvPr name="TextBox 9" id="9"/>
          <p:cNvSpPr txBox="true"/>
          <p:nvPr/>
        </p:nvSpPr>
        <p:spPr>
          <a:xfrm rot="0">
            <a:off x="8455654" y="3686175"/>
            <a:ext cx="8376771" cy="1457325"/>
          </a:xfrm>
          <a:prstGeom prst="rect">
            <a:avLst/>
          </a:prstGeom>
        </p:spPr>
        <p:txBody>
          <a:bodyPr anchor="t" rtlCol="false" tIns="0" lIns="0" bIns="0" rIns="0">
            <a:spAutoFit/>
          </a:bodyPr>
          <a:lstStyle/>
          <a:p>
            <a:pPr algn="l" marL="0" indent="0" lvl="0">
              <a:lnSpc>
                <a:spcPts val="11400"/>
              </a:lnSpc>
            </a:pPr>
            <a:r>
              <a:rPr lang="en-US" sz="9500">
                <a:solidFill>
                  <a:srgbClr val="1D1D1F"/>
                </a:solidFill>
                <a:latin typeface="Raleway Bold"/>
              </a:rPr>
              <a:t>ABOUT US</a:t>
            </a:r>
          </a:p>
        </p:txBody>
      </p:sp>
      <p:sp>
        <p:nvSpPr>
          <p:cNvPr name="TextBox 10" id="10"/>
          <p:cNvSpPr txBox="true"/>
          <p:nvPr/>
        </p:nvSpPr>
        <p:spPr>
          <a:xfrm rot="0">
            <a:off x="8455654" y="5588333"/>
            <a:ext cx="7361537" cy="2045359"/>
          </a:xfrm>
          <a:prstGeom prst="rect">
            <a:avLst/>
          </a:prstGeom>
        </p:spPr>
        <p:txBody>
          <a:bodyPr anchor="t" rtlCol="false" tIns="0" lIns="0" bIns="0" rIns="0">
            <a:spAutoFit/>
          </a:bodyPr>
          <a:lstStyle/>
          <a:p>
            <a:pPr algn="just" marL="0" indent="0" lvl="0">
              <a:lnSpc>
                <a:spcPts val="2763"/>
              </a:lnSpc>
            </a:pPr>
            <a:r>
              <a:rPr lang="en-US" sz="1974">
                <a:solidFill>
                  <a:srgbClr val="1D1D1F"/>
                </a:solidFill>
                <a:latin typeface="Now"/>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Freeform 11" id="11"/>
          <p:cNvSpPr/>
          <p:nvPr/>
        </p:nvSpPr>
        <p:spPr>
          <a:xfrm flipH="true" flipV="true" rot="0">
            <a:off x="11946078" y="-2147292"/>
            <a:ext cx="7367716" cy="10287000"/>
          </a:xfrm>
          <a:custGeom>
            <a:avLst/>
            <a:gdLst/>
            <a:ahLst/>
            <a:cxnLst/>
            <a:rect r="r" b="b" t="t" l="l"/>
            <a:pathLst>
              <a:path h="10287000" w="7367716">
                <a:moveTo>
                  <a:pt x="7367716" y="10287000"/>
                </a:moveTo>
                <a:lnTo>
                  <a:pt x="0" y="10287000"/>
                </a:lnTo>
                <a:lnTo>
                  <a:pt x="0" y="0"/>
                </a:lnTo>
                <a:lnTo>
                  <a:pt x="7367716" y="0"/>
                </a:lnTo>
                <a:lnTo>
                  <a:pt x="7367716" y="1028700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7" r="0" b="-8777"/>
            </a:stretch>
          </a:blipFill>
        </p:spPr>
      </p:sp>
      <p:sp>
        <p:nvSpPr>
          <p:cNvPr name="Freeform 3" id="3"/>
          <p:cNvSpPr/>
          <p:nvPr/>
        </p:nvSpPr>
        <p:spPr>
          <a:xfrm flipH="false" flipV="false" rot="0">
            <a:off x="-1909272" y="512012"/>
            <a:ext cx="7367716" cy="10287000"/>
          </a:xfrm>
          <a:custGeom>
            <a:avLst/>
            <a:gdLst/>
            <a:ahLst/>
            <a:cxnLst/>
            <a:rect r="r" b="b" t="t" l="l"/>
            <a:pathLst>
              <a:path h="10287000" w="7367716">
                <a:moveTo>
                  <a:pt x="0" y="0"/>
                </a:moveTo>
                <a:lnTo>
                  <a:pt x="7367716" y="0"/>
                </a:lnTo>
                <a:lnTo>
                  <a:pt x="7367716"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194642" y="-2238480"/>
            <a:ext cx="6677243" cy="9322943"/>
          </a:xfrm>
          <a:custGeom>
            <a:avLst/>
            <a:gdLst/>
            <a:ahLst/>
            <a:cxnLst/>
            <a:rect r="r" b="b" t="t" l="l"/>
            <a:pathLst>
              <a:path h="9322943" w="6677243">
                <a:moveTo>
                  <a:pt x="6677242" y="9322943"/>
                </a:moveTo>
                <a:lnTo>
                  <a:pt x="0" y="9322943"/>
                </a:lnTo>
                <a:lnTo>
                  <a:pt x="0" y="0"/>
                </a:lnTo>
                <a:lnTo>
                  <a:pt x="6677242" y="0"/>
                </a:lnTo>
                <a:lnTo>
                  <a:pt x="6677242" y="9322943"/>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750970" y="4553485"/>
            <a:ext cx="16786059" cy="5030923"/>
            <a:chOff x="0" y="0"/>
            <a:chExt cx="2600600" cy="779422"/>
          </a:xfrm>
        </p:grpSpPr>
        <p:sp>
          <p:nvSpPr>
            <p:cNvPr name="Freeform 6" id="6"/>
            <p:cNvSpPr/>
            <p:nvPr/>
          </p:nvSpPr>
          <p:spPr>
            <a:xfrm flipH="false" flipV="false" rot="0">
              <a:off x="0" y="0"/>
              <a:ext cx="2600600" cy="779422"/>
            </a:xfrm>
            <a:custGeom>
              <a:avLst/>
              <a:gdLst/>
              <a:ahLst/>
              <a:cxnLst/>
              <a:rect r="r" b="b" t="t" l="l"/>
              <a:pathLst>
                <a:path h="779422" w="2600600">
                  <a:moveTo>
                    <a:pt x="0" y="0"/>
                  </a:moveTo>
                  <a:lnTo>
                    <a:pt x="2600600" y="0"/>
                  </a:lnTo>
                  <a:lnTo>
                    <a:pt x="2600600" y="779422"/>
                  </a:lnTo>
                  <a:lnTo>
                    <a:pt x="0" y="779422"/>
                  </a:lnTo>
                  <a:close/>
                </a:path>
              </a:pathLst>
            </a:custGeom>
            <a:blipFill>
              <a:blip r:embed="rId5"/>
              <a:stretch>
                <a:fillRect l="0" t="-56561" r="0" b="-56561"/>
              </a:stretch>
            </a:blipFill>
          </p:spPr>
        </p:sp>
      </p:grpSp>
      <p:sp>
        <p:nvSpPr>
          <p:cNvPr name="TextBox 7" id="7"/>
          <p:cNvSpPr txBox="true"/>
          <p:nvPr/>
        </p:nvSpPr>
        <p:spPr>
          <a:xfrm rot="0">
            <a:off x="1028700" y="1357123"/>
            <a:ext cx="8224085" cy="857250"/>
          </a:xfrm>
          <a:prstGeom prst="rect">
            <a:avLst/>
          </a:prstGeom>
        </p:spPr>
        <p:txBody>
          <a:bodyPr anchor="t" rtlCol="false" tIns="0" lIns="0" bIns="0" rIns="0">
            <a:spAutoFit/>
          </a:bodyPr>
          <a:lstStyle/>
          <a:p>
            <a:pPr algn="l" marL="0" indent="0" lvl="0">
              <a:lnSpc>
                <a:spcPts val="6720"/>
              </a:lnSpc>
            </a:pPr>
            <a:r>
              <a:rPr lang="en-US" sz="5600">
                <a:solidFill>
                  <a:srgbClr val="1D1D1F"/>
                </a:solidFill>
                <a:latin typeface="Raleway Bold"/>
              </a:rPr>
              <a:t>MAIN GOALS</a:t>
            </a:r>
          </a:p>
        </p:txBody>
      </p:sp>
      <p:sp>
        <p:nvSpPr>
          <p:cNvPr name="TextBox 8" id="8"/>
          <p:cNvSpPr txBox="true"/>
          <p:nvPr/>
        </p:nvSpPr>
        <p:spPr>
          <a:xfrm rot="0">
            <a:off x="1028700" y="2403942"/>
            <a:ext cx="6914755" cy="1214618"/>
          </a:xfrm>
          <a:prstGeom prst="rect">
            <a:avLst/>
          </a:prstGeom>
        </p:spPr>
        <p:txBody>
          <a:bodyPr anchor="t" rtlCol="false" tIns="0" lIns="0" bIns="0" rIns="0">
            <a:spAutoFit/>
          </a:bodyPr>
          <a:lstStyle/>
          <a:p>
            <a:pPr algn="just" marL="0" indent="0" lvl="0">
              <a:lnSpc>
                <a:spcPts val="2419"/>
              </a:lnSpc>
            </a:pPr>
            <a:r>
              <a:rPr lang="en-US" sz="1860">
                <a:solidFill>
                  <a:srgbClr val="1D1D1F"/>
                </a:solidFill>
                <a:latin typeface="Now"/>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9" id="9"/>
          <p:cNvSpPr txBox="true"/>
          <p:nvPr/>
        </p:nvSpPr>
        <p:spPr>
          <a:xfrm rot="0">
            <a:off x="8760706" y="2403942"/>
            <a:ext cx="6914755" cy="1214618"/>
          </a:xfrm>
          <a:prstGeom prst="rect">
            <a:avLst/>
          </a:prstGeom>
        </p:spPr>
        <p:txBody>
          <a:bodyPr anchor="t" rtlCol="false" tIns="0" lIns="0" bIns="0" rIns="0">
            <a:spAutoFit/>
          </a:bodyPr>
          <a:lstStyle/>
          <a:p>
            <a:pPr algn="just" marL="0" indent="0" lvl="0">
              <a:lnSpc>
                <a:spcPts val="2419"/>
              </a:lnSpc>
            </a:pPr>
            <a:r>
              <a:rPr lang="en-US" sz="1860">
                <a:solidFill>
                  <a:srgbClr val="1D1D1F"/>
                </a:solidFill>
                <a:latin typeface="Now"/>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7" r="0" b="-8777"/>
            </a:stretch>
          </a:blipFill>
        </p:spPr>
      </p:sp>
      <p:sp>
        <p:nvSpPr>
          <p:cNvPr name="Freeform 3" id="3"/>
          <p:cNvSpPr/>
          <p:nvPr/>
        </p:nvSpPr>
        <p:spPr>
          <a:xfrm flipH="true" flipV="true" rot="0">
            <a:off x="13021119" y="-700144"/>
            <a:ext cx="6677243" cy="9322943"/>
          </a:xfrm>
          <a:custGeom>
            <a:avLst/>
            <a:gdLst/>
            <a:ahLst/>
            <a:cxnLst/>
            <a:rect r="r" b="b" t="t" l="l"/>
            <a:pathLst>
              <a:path h="9322943" w="6677243">
                <a:moveTo>
                  <a:pt x="6677243" y="9322943"/>
                </a:moveTo>
                <a:lnTo>
                  <a:pt x="0" y="9322943"/>
                </a:lnTo>
                <a:lnTo>
                  <a:pt x="0" y="0"/>
                </a:lnTo>
                <a:lnTo>
                  <a:pt x="6677243" y="0"/>
                </a:lnTo>
                <a:lnTo>
                  <a:pt x="6677243" y="9322943"/>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373823" y="7281902"/>
            <a:ext cx="6880714" cy="3005098"/>
            <a:chOff x="0" y="0"/>
            <a:chExt cx="1066003" cy="465568"/>
          </a:xfrm>
        </p:grpSpPr>
        <p:sp>
          <p:nvSpPr>
            <p:cNvPr name="Freeform 5" id="5"/>
            <p:cNvSpPr/>
            <p:nvPr/>
          </p:nvSpPr>
          <p:spPr>
            <a:xfrm flipH="false" flipV="false" rot="0">
              <a:off x="0" y="0"/>
              <a:ext cx="1066003" cy="465568"/>
            </a:xfrm>
            <a:custGeom>
              <a:avLst/>
              <a:gdLst/>
              <a:ahLst/>
              <a:cxnLst/>
              <a:rect r="r" b="b" t="t" l="l"/>
              <a:pathLst>
                <a:path h="465568" w="1066003">
                  <a:moveTo>
                    <a:pt x="0" y="0"/>
                  </a:moveTo>
                  <a:lnTo>
                    <a:pt x="1066003" y="0"/>
                  </a:lnTo>
                  <a:lnTo>
                    <a:pt x="1066003" y="465568"/>
                  </a:lnTo>
                  <a:lnTo>
                    <a:pt x="0" y="465568"/>
                  </a:lnTo>
                  <a:close/>
                </a:path>
              </a:pathLst>
            </a:custGeom>
            <a:blipFill>
              <a:blip r:embed="rId5"/>
              <a:stretch>
                <a:fillRect l="0" t="-26274" r="0" b="-26274"/>
              </a:stretch>
            </a:blipFill>
          </p:spPr>
        </p:sp>
      </p:grpSp>
      <p:grpSp>
        <p:nvGrpSpPr>
          <p:cNvPr name="Group 6" id="6"/>
          <p:cNvGrpSpPr/>
          <p:nvPr/>
        </p:nvGrpSpPr>
        <p:grpSpPr>
          <a:xfrm rot="0">
            <a:off x="10378586" y="3961327"/>
            <a:ext cx="6880714" cy="3005098"/>
            <a:chOff x="0" y="0"/>
            <a:chExt cx="1066003" cy="465568"/>
          </a:xfrm>
        </p:grpSpPr>
        <p:sp>
          <p:nvSpPr>
            <p:cNvPr name="Freeform 7" id="7"/>
            <p:cNvSpPr/>
            <p:nvPr/>
          </p:nvSpPr>
          <p:spPr>
            <a:xfrm flipH="false" flipV="false" rot="0">
              <a:off x="0" y="0"/>
              <a:ext cx="1066003" cy="465568"/>
            </a:xfrm>
            <a:custGeom>
              <a:avLst/>
              <a:gdLst/>
              <a:ahLst/>
              <a:cxnLst/>
              <a:rect r="r" b="b" t="t" l="l"/>
              <a:pathLst>
                <a:path h="465568" w="1066003">
                  <a:moveTo>
                    <a:pt x="0" y="0"/>
                  </a:moveTo>
                  <a:lnTo>
                    <a:pt x="1066003" y="0"/>
                  </a:lnTo>
                  <a:lnTo>
                    <a:pt x="1066003" y="465568"/>
                  </a:lnTo>
                  <a:lnTo>
                    <a:pt x="0" y="465568"/>
                  </a:lnTo>
                  <a:close/>
                </a:path>
              </a:pathLst>
            </a:custGeom>
            <a:blipFill>
              <a:blip r:embed="rId6"/>
              <a:stretch>
                <a:fillRect l="0" t="-4236" r="0" b="-4236"/>
              </a:stretch>
            </a:blipFill>
          </p:spPr>
        </p:sp>
      </p:grpSp>
      <p:sp>
        <p:nvSpPr>
          <p:cNvPr name="Freeform 8" id="8"/>
          <p:cNvSpPr/>
          <p:nvPr/>
        </p:nvSpPr>
        <p:spPr>
          <a:xfrm flipH="false" flipV="false" rot="0">
            <a:off x="-2137059" y="3479299"/>
            <a:ext cx="7367716" cy="10287000"/>
          </a:xfrm>
          <a:custGeom>
            <a:avLst/>
            <a:gdLst/>
            <a:ahLst/>
            <a:cxnLst/>
            <a:rect r="r" b="b" t="t" l="l"/>
            <a:pathLst>
              <a:path h="10287000" w="7367716">
                <a:moveTo>
                  <a:pt x="0" y="0"/>
                </a:moveTo>
                <a:lnTo>
                  <a:pt x="7367716" y="0"/>
                </a:lnTo>
                <a:lnTo>
                  <a:pt x="7367716"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317314" y="1152525"/>
            <a:ext cx="7826686" cy="3660775"/>
          </a:xfrm>
          <a:prstGeom prst="rect">
            <a:avLst/>
          </a:prstGeom>
        </p:spPr>
        <p:txBody>
          <a:bodyPr anchor="t" rtlCol="false" tIns="0" lIns="0" bIns="0" rIns="0">
            <a:spAutoFit/>
          </a:bodyPr>
          <a:lstStyle/>
          <a:p>
            <a:pPr algn="l" marL="0" indent="0" lvl="0">
              <a:lnSpc>
                <a:spcPts val="14299"/>
              </a:lnSpc>
            </a:pPr>
            <a:r>
              <a:rPr lang="en-US" sz="12999">
                <a:solidFill>
                  <a:srgbClr val="1D1D1F"/>
                </a:solidFill>
                <a:latin typeface="Raleway Bold"/>
              </a:rPr>
              <a:t>CASE STUDY</a:t>
            </a:r>
          </a:p>
        </p:txBody>
      </p:sp>
      <p:sp>
        <p:nvSpPr>
          <p:cNvPr name="TextBox 10" id="10"/>
          <p:cNvSpPr txBox="true"/>
          <p:nvPr/>
        </p:nvSpPr>
        <p:spPr>
          <a:xfrm rot="0">
            <a:off x="1317314" y="5099516"/>
            <a:ext cx="7826686" cy="2845594"/>
          </a:xfrm>
          <a:prstGeom prst="rect">
            <a:avLst/>
          </a:prstGeom>
        </p:spPr>
        <p:txBody>
          <a:bodyPr anchor="t" rtlCol="false" tIns="0" lIns="0" bIns="0" rIns="0">
            <a:spAutoFit/>
          </a:bodyPr>
          <a:lstStyle/>
          <a:p>
            <a:pPr algn="just" marL="0" indent="0" lvl="0">
              <a:lnSpc>
                <a:spcPts val="3281"/>
              </a:lnSpc>
            </a:pPr>
            <a:r>
              <a:rPr lang="en-US" sz="2343">
                <a:solidFill>
                  <a:srgbClr val="1D1D1F"/>
                </a:solidFill>
                <a:latin typeface="Now"/>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7" r="0" b="-8777"/>
            </a:stretch>
          </a:blipFill>
        </p:spPr>
      </p:sp>
      <p:sp>
        <p:nvSpPr>
          <p:cNvPr name="Freeform 3" id="3"/>
          <p:cNvSpPr/>
          <p:nvPr/>
        </p:nvSpPr>
        <p:spPr>
          <a:xfrm flipH="false" flipV="false" rot="0">
            <a:off x="-1840041" y="1028700"/>
            <a:ext cx="7367716" cy="10287000"/>
          </a:xfrm>
          <a:custGeom>
            <a:avLst/>
            <a:gdLst/>
            <a:ahLst/>
            <a:cxnLst/>
            <a:rect r="r" b="b" t="t" l="l"/>
            <a:pathLst>
              <a:path h="10287000" w="7367716">
                <a:moveTo>
                  <a:pt x="0" y="0"/>
                </a:moveTo>
                <a:lnTo>
                  <a:pt x="7367716" y="0"/>
                </a:lnTo>
                <a:lnTo>
                  <a:pt x="7367716"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84300" y="982392"/>
            <a:ext cx="4048125" cy="4114800"/>
            <a:chOff x="0" y="0"/>
            <a:chExt cx="627160" cy="637490"/>
          </a:xfrm>
        </p:grpSpPr>
        <p:sp>
          <p:nvSpPr>
            <p:cNvPr name="Freeform 5" id="5"/>
            <p:cNvSpPr/>
            <p:nvPr/>
          </p:nvSpPr>
          <p:spPr>
            <a:xfrm flipH="false" flipV="false" rot="0">
              <a:off x="0" y="0"/>
              <a:ext cx="627161" cy="637490"/>
            </a:xfrm>
            <a:custGeom>
              <a:avLst/>
              <a:gdLst/>
              <a:ahLst/>
              <a:cxnLst/>
              <a:rect r="r" b="b" t="t" l="l"/>
              <a:pathLst>
                <a:path h="637490" w="627161">
                  <a:moveTo>
                    <a:pt x="0" y="0"/>
                  </a:moveTo>
                  <a:lnTo>
                    <a:pt x="627161" y="0"/>
                  </a:lnTo>
                  <a:lnTo>
                    <a:pt x="627161" y="637490"/>
                  </a:lnTo>
                  <a:lnTo>
                    <a:pt x="0" y="637490"/>
                  </a:lnTo>
                  <a:close/>
                </a:path>
              </a:pathLst>
            </a:custGeom>
            <a:blipFill>
              <a:blip r:embed="rId5"/>
              <a:stretch>
                <a:fillRect l="-27005" t="0" r="-27005" b="0"/>
              </a:stretch>
            </a:blipFill>
          </p:spPr>
        </p:sp>
      </p:grpSp>
      <p:grpSp>
        <p:nvGrpSpPr>
          <p:cNvPr name="Group 6" id="6"/>
          <p:cNvGrpSpPr/>
          <p:nvPr/>
        </p:nvGrpSpPr>
        <p:grpSpPr>
          <a:xfrm rot="0">
            <a:off x="1384300" y="5192442"/>
            <a:ext cx="4048125" cy="4114800"/>
            <a:chOff x="0" y="0"/>
            <a:chExt cx="627160" cy="637490"/>
          </a:xfrm>
        </p:grpSpPr>
        <p:sp>
          <p:nvSpPr>
            <p:cNvPr name="Freeform 7" id="7"/>
            <p:cNvSpPr/>
            <p:nvPr/>
          </p:nvSpPr>
          <p:spPr>
            <a:xfrm flipH="false" flipV="false" rot="0">
              <a:off x="0" y="0"/>
              <a:ext cx="627161" cy="637490"/>
            </a:xfrm>
            <a:custGeom>
              <a:avLst/>
              <a:gdLst/>
              <a:ahLst/>
              <a:cxnLst/>
              <a:rect r="r" b="b" t="t" l="l"/>
              <a:pathLst>
                <a:path h="637490" w="627161">
                  <a:moveTo>
                    <a:pt x="0" y="0"/>
                  </a:moveTo>
                  <a:lnTo>
                    <a:pt x="627161" y="0"/>
                  </a:lnTo>
                  <a:lnTo>
                    <a:pt x="627161" y="637490"/>
                  </a:lnTo>
                  <a:lnTo>
                    <a:pt x="0" y="637490"/>
                  </a:lnTo>
                  <a:close/>
                </a:path>
              </a:pathLst>
            </a:custGeom>
            <a:blipFill>
              <a:blip r:embed="rId6"/>
              <a:stretch>
                <a:fillRect l="-26282" t="0" r="-26282" b="0"/>
              </a:stretch>
            </a:blipFill>
          </p:spPr>
        </p:sp>
      </p:grpSp>
      <p:grpSp>
        <p:nvGrpSpPr>
          <p:cNvPr name="Group 8" id="8"/>
          <p:cNvGrpSpPr/>
          <p:nvPr/>
        </p:nvGrpSpPr>
        <p:grpSpPr>
          <a:xfrm rot="0">
            <a:off x="5527675" y="5192442"/>
            <a:ext cx="4048125" cy="4114800"/>
            <a:chOff x="0" y="0"/>
            <a:chExt cx="627160" cy="637490"/>
          </a:xfrm>
        </p:grpSpPr>
        <p:sp>
          <p:nvSpPr>
            <p:cNvPr name="Freeform 9" id="9"/>
            <p:cNvSpPr/>
            <p:nvPr/>
          </p:nvSpPr>
          <p:spPr>
            <a:xfrm flipH="false" flipV="false" rot="0">
              <a:off x="0" y="0"/>
              <a:ext cx="627161" cy="637490"/>
            </a:xfrm>
            <a:custGeom>
              <a:avLst/>
              <a:gdLst/>
              <a:ahLst/>
              <a:cxnLst/>
              <a:rect r="r" b="b" t="t" l="l"/>
              <a:pathLst>
                <a:path h="637490" w="627161">
                  <a:moveTo>
                    <a:pt x="0" y="0"/>
                  </a:moveTo>
                  <a:lnTo>
                    <a:pt x="627161" y="0"/>
                  </a:lnTo>
                  <a:lnTo>
                    <a:pt x="627161" y="637490"/>
                  </a:lnTo>
                  <a:lnTo>
                    <a:pt x="0" y="637490"/>
                  </a:lnTo>
                  <a:close/>
                </a:path>
              </a:pathLst>
            </a:custGeom>
            <a:blipFill>
              <a:blip r:embed="rId7"/>
              <a:stretch>
                <a:fillRect l="-26282" t="0" r="-26282" b="0"/>
              </a:stretch>
            </a:blipFill>
          </p:spPr>
        </p:sp>
      </p:grpSp>
      <p:grpSp>
        <p:nvGrpSpPr>
          <p:cNvPr name="Group 10" id="10"/>
          <p:cNvGrpSpPr/>
          <p:nvPr/>
        </p:nvGrpSpPr>
        <p:grpSpPr>
          <a:xfrm rot="0">
            <a:off x="5527675" y="1028700"/>
            <a:ext cx="4048125" cy="4068492"/>
            <a:chOff x="0" y="0"/>
            <a:chExt cx="627160" cy="630316"/>
          </a:xfrm>
        </p:grpSpPr>
        <p:sp>
          <p:nvSpPr>
            <p:cNvPr name="Freeform 11" id="11"/>
            <p:cNvSpPr/>
            <p:nvPr/>
          </p:nvSpPr>
          <p:spPr>
            <a:xfrm flipH="false" flipV="false" rot="0">
              <a:off x="0" y="0"/>
              <a:ext cx="627161" cy="630316"/>
            </a:xfrm>
            <a:custGeom>
              <a:avLst/>
              <a:gdLst/>
              <a:ahLst/>
              <a:cxnLst/>
              <a:rect r="r" b="b" t="t" l="l"/>
              <a:pathLst>
                <a:path h="630316" w="627161">
                  <a:moveTo>
                    <a:pt x="0" y="0"/>
                  </a:moveTo>
                  <a:lnTo>
                    <a:pt x="627161" y="0"/>
                  </a:lnTo>
                  <a:lnTo>
                    <a:pt x="627161" y="630316"/>
                  </a:lnTo>
                  <a:lnTo>
                    <a:pt x="0" y="630316"/>
                  </a:lnTo>
                  <a:close/>
                </a:path>
              </a:pathLst>
            </a:custGeom>
            <a:blipFill>
              <a:blip r:embed="rId8"/>
              <a:stretch>
                <a:fillRect l="-30402" t="0" r="-30402" b="0"/>
              </a:stretch>
            </a:blipFill>
          </p:spPr>
        </p:sp>
      </p:grpSp>
      <p:sp>
        <p:nvSpPr>
          <p:cNvPr name="Freeform 12" id="12"/>
          <p:cNvSpPr/>
          <p:nvPr/>
        </p:nvSpPr>
        <p:spPr>
          <a:xfrm flipH="true" flipV="true" rot="0">
            <a:off x="12227940" y="-2321724"/>
            <a:ext cx="7367716" cy="10287000"/>
          </a:xfrm>
          <a:custGeom>
            <a:avLst/>
            <a:gdLst/>
            <a:ahLst/>
            <a:cxnLst/>
            <a:rect r="r" b="b" t="t" l="l"/>
            <a:pathLst>
              <a:path h="10287000" w="7367716">
                <a:moveTo>
                  <a:pt x="7367716" y="10287000"/>
                </a:moveTo>
                <a:lnTo>
                  <a:pt x="0" y="10287000"/>
                </a:lnTo>
                <a:lnTo>
                  <a:pt x="0" y="0"/>
                </a:lnTo>
                <a:lnTo>
                  <a:pt x="7367716" y="0"/>
                </a:lnTo>
                <a:lnTo>
                  <a:pt x="7367716" y="102870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604557" y="3590629"/>
            <a:ext cx="6016620" cy="2224658"/>
          </a:xfrm>
          <a:prstGeom prst="rect">
            <a:avLst/>
          </a:prstGeom>
        </p:spPr>
        <p:txBody>
          <a:bodyPr anchor="t" rtlCol="false" tIns="0" lIns="0" bIns="0" rIns="0">
            <a:spAutoFit/>
          </a:bodyPr>
          <a:lstStyle/>
          <a:p>
            <a:pPr algn="l" marL="0" indent="0" lvl="0">
              <a:lnSpc>
                <a:spcPts val="8439"/>
              </a:lnSpc>
              <a:spcBef>
                <a:spcPct val="0"/>
              </a:spcBef>
            </a:pPr>
            <a:r>
              <a:rPr lang="en-US" sz="9377" strike="noStrike" u="none">
                <a:solidFill>
                  <a:srgbClr val="1D1D1F"/>
                </a:solidFill>
                <a:latin typeface="Raleway Bold"/>
              </a:rPr>
              <a:t>OUR PRODUCT</a:t>
            </a:r>
          </a:p>
        </p:txBody>
      </p:sp>
      <p:sp>
        <p:nvSpPr>
          <p:cNvPr name="TextBox 14" id="14"/>
          <p:cNvSpPr txBox="true"/>
          <p:nvPr/>
        </p:nvSpPr>
        <p:spPr>
          <a:xfrm rot="0">
            <a:off x="10604557" y="5963967"/>
            <a:ext cx="6299143" cy="3343275"/>
          </a:xfrm>
          <a:prstGeom prst="rect">
            <a:avLst/>
          </a:prstGeom>
        </p:spPr>
        <p:txBody>
          <a:bodyPr anchor="t" rtlCol="false" tIns="0" lIns="0" bIns="0" rIns="0">
            <a:spAutoFit/>
          </a:bodyPr>
          <a:lstStyle/>
          <a:p>
            <a:pPr algn="just" marL="0" indent="0" lvl="0">
              <a:lnSpc>
                <a:spcPts val="2999"/>
              </a:lnSpc>
              <a:spcBef>
                <a:spcPct val="0"/>
              </a:spcBef>
            </a:pPr>
            <a:r>
              <a:rPr lang="en-US" sz="2499">
                <a:solidFill>
                  <a:srgbClr val="1D1D1F"/>
                </a:solidFill>
                <a:latin typeface="Now"/>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7" r="0" b="-8777"/>
            </a:stretch>
          </a:blipFill>
        </p:spPr>
      </p:sp>
      <p:sp>
        <p:nvSpPr>
          <p:cNvPr name="Freeform 3" id="3"/>
          <p:cNvSpPr/>
          <p:nvPr/>
        </p:nvSpPr>
        <p:spPr>
          <a:xfrm flipH="false" flipV="false" rot="0">
            <a:off x="-2134907" y="2141354"/>
            <a:ext cx="7367716" cy="10287000"/>
          </a:xfrm>
          <a:custGeom>
            <a:avLst/>
            <a:gdLst/>
            <a:ahLst/>
            <a:cxnLst/>
            <a:rect r="r" b="b" t="t" l="l"/>
            <a:pathLst>
              <a:path h="10287000" w="7367716">
                <a:moveTo>
                  <a:pt x="0" y="0"/>
                </a:moveTo>
                <a:lnTo>
                  <a:pt x="7367716" y="0"/>
                </a:lnTo>
                <a:lnTo>
                  <a:pt x="7367716"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967744" y="1028700"/>
            <a:ext cx="3218421" cy="1978222"/>
            <a:chOff x="0" y="0"/>
            <a:chExt cx="1316517" cy="809205"/>
          </a:xfrm>
        </p:grpSpPr>
        <p:sp>
          <p:nvSpPr>
            <p:cNvPr name="Freeform 5" id="5"/>
            <p:cNvSpPr/>
            <p:nvPr/>
          </p:nvSpPr>
          <p:spPr>
            <a:xfrm flipH="false" flipV="false" rot="0">
              <a:off x="0" y="0"/>
              <a:ext cx="1316517" cy="809205"/>
            </a:xfrm>
            <a:custGeom>
              <a:avLst/>
              <a:gdLst/>
              <a:ahLst/>
              <a:cxnLst/>
              <a:rect r="r" b="b" t="t" l="l"/>
              <a:pathLst>
                <a:path h="809205" w="1316517">
                  <a:moveTo>
                    <a:pt x="0" y="0"/>
                  </a:moveTo>
                  <a:lnTo>
                    <a:pt x="1316517" y="0"/>
                  </a:lnTo>
                  <a:lnTo>
                    <a:pt x="1316517" y="809205"/>
                  </a:lnTo>
                  <a:lnTo>
                    <a:pt x="0" y="809205"/>
                  </a:lnTo>
                  <a:close/>
                </a:path>
              </a:pathLst>
            </a:custGeom>
            <a:blipFill>
              <a:blip r:embed="rId5"/>
              <a:stretch>
                <a:fillRect l="-13694" t="0" r="-13694" b="0"/>
              </a:stretch>
            </a:blipFill>
          </p:spPr>
        </p:sp>
      </p:grpSp>
      <p:grpSp>
        <p:nvGrpSpPr>
          <p:cNvPr name="Group 6" id="6"/>
          <p:cNvGrpSpPr/>
          <p:nvPr/>
        </p:nvGrpSpPr>
        <p:grpSpPr>
          <a:xfrm rot="0">
            <a:off x="8967744" y="3114085"/>
            <a:ext cx="3218421" cy="1978222"/>
            <a:chOff x="0" y="0"/>
            <a:chExt cx="1316517" cy="809205"/>
          </a:xfrm>
        </p:grpSpPr>
        <p:sp>
          <p:nvSpPr>
            <p:cNvPr name="Freeform 7" id="7"/>
            <p:cNvSpPr/>
            <p:nvPr/>
          </p:nvSpPr>
          <p:spPr>
            <a:xfrm flipH="false" flipV="false" rot="0">
              <a:off x="0" y="0"/>
              <a:ext cx="1316517" cy="809205"/>
            </a:xfrm>
            <a:custGeom>
              <a:avLst/>
              <a:gdLst/>
              <a:ahLst/>
              <a:cxnLst/>
              <a:rect r="r" b="b" t="t" l="l"/>
              <a:pathLst>
                <a:path h="809205" w="1316517">
                  <a:moveTo>
                    <a:pt x="0" y="0"/>
                  </a:moveTo>
                  <a:lnTo>
                    <a:pt x="1316517" y="0"/>
                  </a:lnTo>
                  <a:lnTo>
                    <a:pt x="1316517" y="809205"/>
                  </a:lnTo>
                  <a:lnTo>
                    <a:pt x="0" y="809205"/>
                  </a:lnTo>
                  <a:close/>
                </a:path>
              </a:pathLst>
            </a:custGeom>
            <a:blipFill>
              <a:blip r:embed="rId6"/>
              <a:stretch>
                <a:fillRect l="0" t="-3891" r="0" b="-3891"/>
              </a:stretch>
            </a:blipFill>
          </p:spPr>
        </p:sp>
      </p:grpSp>
      <p:grpSp>
        <p:nvGrpSpPr>
          <p:cNvPr name="Group 8" id="8"/>
          <p:cNvGrpSpPr/>
          <p:nvPr/>
        </p:nvGrpSpPr>
        <p:grpSpPr>
          <a:xfrm rot="0">
            <a:off x="8967744" y="5199469"/>
            <a:ext cx="3218421" cy="1978222"/>
            <a:chOff x="0" y="0"/>
            <a:chExt cx="1316517" cy="809205"/>
          </a:xfrm>
        </p:grpSpPr>
        <p:sp>
          <p:nvSpPr>
            <p:cNvPr name="Freeform 9" id="9"/>
            <p:cNvSpPr/>
            <p:nvPr/>
          </p:nvSpPr>
          <p:spPr>
            <a:xfrm flipH="false" flipV="false" rot="0">
              <a:off x="0" y="0"/>
              <a:ext cx="1316517" cy="809205"/>
            </a:xfrm>
            <a:custGeom>
              <a:avLst/>
              <a:gdLst/>
              <a:ahLst/>
              <a:cxnLst/>
              <a:rect r="r" b="b" t="t" l="l"/>
              <a:pathLst>
                <a:path h="809205" w="1316517">
                  <a:moveTo>
                    <a:pt x="0" y="0"/>
                  </a:moveTo>
                  <a:lnTo>
                    <a:pt x="1316517" y="0"/>
                  </a:lnTo>
                  <a:lnTo>
                    <a:pt x="1316517" y="809205"/>
                  </a:lnTo>
                  <a:lnTo>
                    <a:pt x="0" y="809205"/>
                  </a:lnTo>
                  <a:close/>
                </a:path>
              </a:pathLst>
            </a:custGeom>
            <a:blipFill>
              <a:blip r:embed="rId7"/>
              <a:stretch>
                <a:fillRect l="-4757" t="0" r="-4757" b="0"/>
              </a:stretch>
            </a:blipFill>
          </p:spPr>
        </p:sp>
      </p:grpSp>
      <p:grpSp>
        <p:nvGrpSpPr>
          <p:cNvPr name="Group 10" id="10"/>
          <p:cNvGrpSpPr/>
          <p:nvPr/>
        </p:nvGrpSpPr>
        <p:grpSpPr>
          <a:xfrm rot="0">
            <a:off x="8967744" y="7284854"/>
            <a:ext cx="3218421" cy="1978222"/>
            <a:chOff x="0" y="0"/>
            <a:chExt cx="1316517" cy="809205"/>
          </a:xfrm>
        </p:grpSpPr>
        <p:sp>
          <p:nvSpPr>
            <p:cNvPr name="Freeform 11" id="11"/>
            <p:cNvSpPr/>
            <p:nvPr/>
          </p:nvSpPr>
          <p:spPr>
            <a:xfrm flipH="false" flipV="false" rot="0">
              <a:off x="0" y="0"/>
              <a:ext cx="1316517" cy="809205"/>
            </a:xfrm>
            <a:custGeom>
              <a:avLst/>
              <a:gdLst/>
              <a:ahLst/>
              <a:cxnLst/>
              <a:rect r="r" b="b" t="t" l="l"/>
              <a:pathLst>
                <a:path h="809205" w="1316517">
                  <a:moveTo>
                    <a:pt x="0" y="0"/>
                  </a:moveTo>
                  <a:lnTo>
                    <a:pt x="1316517" y="0"/>
                  </a:lnTo>
                  <a:lnTo>
                    <a:pt x="1316517" y="809205"/>
                  </a:lnTo>
                  <a:lnTo>
                    <a:pt x="0" y="809205"/>
                  </a:lnTo>
                  <a:close/>
                </a:path>
              </a:pathLst>
            </a:custGeom>
            <a:blipFill>
              <a:blip r:embed="rId8"/>
              <a:stretch>
                <a:fillRect l="0" t="-4196" r="0" b="-4196"/>
              </a:stretch>
            </a:blipFill>
          </p:spPr>
        </p:sp>
      </p:grpSp>
      <p:sp>
        <p:nvSpPr>
          <p:cNvPr name="Freeform 12" id="12"/>
          <p:cNvSpPr/>
          <p:nvPr/>
        </p:nvSpPr>
        <p:spPr>
          <a:xfrm flipH="true" flipV="true" rot="0">
            <a:off x="12755122" y="-4023959"/>
            <a:ext cx="7367716" cy="10287000"/>
          </a:xfrm>
          <a:custGeom>
            <a:avLst/>
            <a:gdLst/>
            <a:ahLst/>
            <a:cxnLst/>
            <a:rect r="r" b="b" t="t" l="l"/>
            <a:pathLst>
              <a:path h="10287000" w="7367716">
                <a:moveTo>
                  <a:pt x="7367716" y="10287000"/>
                </a:moveTo>
                <a:lnTo>
                  <a:pt x="0" y="10287000"/>
                </a:lnTo>
                <a:lnTo>
                  <a:pt x="0" y="0"/>
                </a:lnTo>
                <a:lnTo>
                  <a:pt x="7367716" y="0"/>
                </a:lnTo>
                <a:lnTo>
                  <a:pt x="7367716" y="102870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2755122" y="1523650"/>
            <a:ext cx="3725076" cy="379095"/>
          </a:xfrm>
          <a:prstGeom prst="rect">
            <a:avLst/>
          </a:prstGeom>
        </p:spPr>
        <p:txBody>
          <a:bodyPr anchor="t" rtlCol="false" tIns="0" lIns="0" bIns="0" rIns="0">
            <a:spAutoFit/>
          </a:bodyPr>
          <a:lstStyle/>
          <a:p>
            <a:pPr algn="l" marL="0" indent="0" lvl="0">
              <a:lnSpc>
                <a:spcPts val="3120"/>
              </a:lnSpc>
              <a:spcBef>
                <a:spcPct val="0"/>
              </a:spcBef>
            </a:pPr>
            <a:r>
              <a:rPr lang="en-US" sz="2400">
                <a:solidFill>
                  <a:srgbClr val="1D1D1F"/>
                </a:solidFill>
                <a:latin typeface="Now Heavy"/>
              </a:rPr>
              <a:t>Analysis</a:t>
            </a:r>
          </a:p>
        </p:txBody>
      </p:sp>
      <p:sp>
        <p:nvSpPr>
          <p:cNvPr name="TextBox 14" id="14"/>
          <p:cNvSpPr txBox="true"/>
          <p:nvPr/>
        </p:nvSpPr>
        <p:spPr>
          <a:xfrm rot="0">
            <a:off x="12755122" y="5695168"/>
            <a:ext cx="4231732" cy="379095"/>
          </a:xfrm>
          <a:prstGeom prst="rect">
            <a:avLst/>
          </a:prstGeom>
        </p:spPr>
        <p:txBody>
          <a:bodyPr anchor="t" rtlCol="false" tIns="0" lIns="0" bIns="0" rIns="0">
            <a:spAutoFit/>
          </a:bodyPr>
          <a:lstStyle/>
          <a:p>
            <a:pPr algn="l" marL="0" indent="0" lvl="0">
              <a:lnSpc>
                <a:spcPts val="3120"/>
              </a:lnSpc>
              <a:spcBef>
                <a:spcPct val="0"/>
              </a:spcBef>
            </a:pPr>
            <a:r>
              <a:rPr lang="en-US" sz="2400">
                <a:solidFill>
                  <a:srgbClr val="1D1D1F"/>
                </a:solidFill>
                <a:latin typeface="Now Heavy"/>
              </a:rPr>
              <a:t>Business Development</a:t>
            </a:r>
          </a:p>
        </p:txBody>
      </p:sp>
      <p:sp>
        <p:nvSpPr>
          <p:cNvPr name="TextBox 15" id="15"/>
          <p:cNvSpPr txBox="true"/>
          <p:nvPr/>
        </p:nvSpPr>
        <p:spPr>
          <a:xfrm rot="0">
            <a:off x="12755122" y="3577706"/>
            <a:ext cx="4231732" cy="379095"/>
          </a:xfrm>
          <a:prstGeom prst="rect">
            <a:avLst/>
          </a:prstGeom>
        </p:spPr>
        <p:txBody>
          <a:bodyPr anchor="t" rtlCol="false" tIns="0" lIns="0" bIns="0" rIns="0">
            <a:spAutoFit/>
          </a:bodyPr>
          <a:lstStyle/>
          <a:p>
            <a:pPr algn="l" marL="0" indent="0" lvl="0">
              <a:lnSpc>
                <a:spcPts val="3120"/>
              </a:lnSpc>
              <a:spcBef>
                <a:spcPct val="0"/>
              </a:spcBef>
            </a:pPr>
            <a:r>
              <a:rPr lang="en-US" sz="2400">
                <a:solidFill>
                  <a:srgbClr val="1D1D1F"/>
                </a:solidFill>
                <a:latin typeface="Now Heavy"/>
              </a:rPr>
              <a:t>Research</a:t>
            </a:r>
          </a:p>
        </p:txBody>
      </p:sp>
      <p:sp>
        <p:nvSpPr>
          <p:cNvPr name="TextBox 16" id="16"/>
          <p:cNvSpPr txBox="true"/>
          <p:nvPr/>
        </p:nvSpPr>
        <p:spPr>
          <a:xfrm rot="0">
            <a:off x="12755122" y="7749668"/>
            <a:ext cx="4231732" cy="379095"/>
          </a:xfrm>
          <a:prstGeom prst="rect">
            <a:avLst/>
          </a:prstGeom>
        </p:spPr>
        <p:txBody>
          <a:bodyPr anchor="t" rtlCol="false" tIns="0" lIns="0" bIns="0" rIns="0">
            <a:spAutoFit/>
          </a:bodyPr>
          <a:lstStyle/>
          <a:p>
            <a:pPr algn="l" marL="0" indent="0" lvl="0">
              <a:lnSpc>
                <a:spcPts val="3120"/>
              </a:lnSpc>
              <a:spcBef>
                <a:spcPct val="0"/>
              </a:spcBef>
            </a:pPr>
            <a:r>
              <a:rPr lang="en-US" sz="2400">
                <a:solidFill>
                  <a:srgbClr val="1D1D1F"/>
                </a:solidFill>
                <a:latin typeface="Now Heavy"/>
              </a:rPr>
              <a:t>Sales and Marketing</a:t>
            </a:r>
          </a:p>
        </p:txBody>
      </p:sp>
      <p:sp>
        <p:nvSpPr>
          <p:cNvPr name="TextBox 17" id="17"/>
          <p:cNvSpPr txBox="true"/>
          <p:nvPr/>
        </p:nvSpPr>
        <p:spPr>
          <a:xfrm rot="0">
            <a:off x="12755122" y="2034372"/>
            <a:ext cx="4504178" cy="777240"/>
          </a:xfrm>
          <a:prstGeom prst="rect">
            <a:avLst/>
          </a:prstGeom>
        </p:spPr>
        <p:txBody>
          <a:bodyPr anchor="t" rtlCol="false" tIns="0" lIns="0" bIns="0" rIns="0">
            <a:spAutoFit/>
          </a:bodyPr>
          <a:lstStyle/>
          <a:p>
            <a:pPr algn="l">
              <a:lnSpc>
                <a:spcPts val="3150"/>
              </a:lnSpc>
            </a:pPr>
            <a:r>
              <a:rPr lang="en-US" sz="2100">
                <a:solidFill>
                  <a:srgbClr val="606060"/>
                </a:solidFill>
                <a:latin typeface="Now"/>
              </a:rPr>
              <a:t>Presentations are tools that can be used as lectures.</a:t>
            </a:r>
          </a:p>
        </p:txBody>
      </p:sp>
      <p:sp>
        <p:nvSpPr>
          <p:cNvPr name="TextBox 18" id="18"/>
          <p:cNvSpPr txBox="true"/>
          <p:nvPr/>
        </p:nvSpPr>
        <p:spPr>
          <a:xfrm rot="0">
            <a:off x="12755122" y="4088428"/>
            <a:ext cx="4504178" cy="777240"/>
          </a:xfrm>
          <a:prstGeom prst="rect">
            <a:avLst/>
          </a:prstGeom>
        </p:spPr>
        <p:txBody>
          <a:bodyPr anchor="t" rtlCol="false" tIns="0" lIns="0" bIns="0" rIns="0">
            <a:spAutoFit/>
          </a:bodyPr>
          <a:lstStyle/>
          <a:p>
            <a:pPr algn="l">
              <a:lnSpc>
                <a:spcPts val="3150"/>
              </a:lnSpc>
            </a:pPr>
            <a:r>
              <a:rPr lang="en-US" sz="2100">
                <a:solidFill>
                  <a:srgbClr val="606060"/>
                </a:solidFill>
                <a:latin typeface="Now"/>
              </a:rPr>
              <a:t>Presentations are tools that can be used as lectures.</a:t>
            </a:r>
          </a:p>
        </p:txBody>
      </p:sp>
      <p:sp>
        <p:nvSpPr>
          <p:cNvPr name="TextBox 19" id="19"/>
          <p:cNvSpPr txBox="true"/>
          <p:nvPr/>
        </p:nvSpPr>
        <p:spPr>
          <a:xfrm rot="0">
            <a:off x="12755122" y="6205891"/>
            <a:ext cx="4504178" cy="777240"/>
          </a:xfrm>
          <a:prstGeom prst="rect">
            <a:avLst/>
          </a:prstGeom>
        </p:spPr>
        <p:txBody>
          <a:bodyPr anchor="t" rtlCol="false" tIns="0" lIns="0" bIns="0" rIns="0">
            <a:spAutoFit/>
          </a:bodyPr>
          <a:lstStyle/>
          <a:p>
            <a:pPr algn="l">
              <a:lnSpc>
                <a:spcPts val="3150"/>
              </a:lnSpc>
            </a:pPr>
            <a:r>
              <a:rPr lang="en-US" sz="2100">
                <a:solidFill>
                  <a:srgbClr val="606060"/>
                </a:solidFill>
                <a:latin typeface="Now"/>
              </a:rPr>
              <a:t>Presentations are tools that can be used as lectures.</a:t>
            </a:r>
          </a:p>
        </p:txBody>
      </p:sp>
      <p:sp>
        <p:nvSpPr>
          <p:cNvPr name="TextBox 20" id="20"/>
          <p:cNvSpPr txBox="true"/>
          <p:nvPr/>
        </p:nvSpPr>
        <p:spPr>
          <a:xfrm rot="0">
            <a:off x="12755122" y="8260391"/>
            <a:ext cx="4504178" cy="777240"/>
          </a:xfrm>
          <a:prstGeom prst="rect">
            <a:avLst/>
          </a:prstGeom>
        </p:spPr>
        <p:txBody>
          <a:bodyPr anchor="t" rtlCol="false" tIns="0" lIns="0" bIns="0" rIns="0">
            <a:spAutoFit/>
          </a:bodyPr>
          <a:lstStyle/>
          <a:p>
            <a:pPr algn="l">
              <a:lnSpc>
                <a:spcPts val="3150"/>
              </a:lnSpc>
            </a:pPr>
            <a:r>
              <a:rPr lang="en-US" sz="2100">
                <a:solidFill>
                  <a:srgbClr val="606060"/>
                </a:solidFill>
                <a:latin typeface="Now"/>
              </a:rPr>
              <a:t>Presentations are tools that can be used as lectures.</a:t>
            </a:r>
          </a:p>
        </p:txBody>
      </p:sp>
      <p:sp>
        <p:nvSpPr>
          <p:cNvPr name="TextBox 21" id="21"/>
          <p:cNvSpPr txBox="true"/>
          <p:nvPr/>
        </p:nvSpPr>
        <p:spPr>
          <a:xfrm rot="0">
            <a:off x="1028700" y="1048313"/>
            <a:ext cx="5819955" cy="2570758"/>
          </a:xfrm>
          <a:prstGeom prst="rect">
            <a:avLst/>
          </a:prstGeom>
        </p:spPr>
        <p:txBody>
          <a:bodyPr anchor="t" rtlCol="false" tIns="0" lIns="0" bIns="0" rIns="0">
            <a:spAutoFit/>
          </a:bodyPr>
          <a:lstStyle/>
          <a:p>
            <a:pPr algn="l">
              <a:lnSpc>
                <a:spcPts val="10189"/>
              </a:lnSpc>
            </a:pPr>
            <a:r>
              <a:rPr lang="en-US" sz="8491">
                <a:solidFill>
                  <a:srgbClr val="1D1D1F"/>
                </a:solidFill>
                <a:latin typeface="Raleway Heavy"/>
              </a:rPr>
              <a:t>OUR SERVICE</a:t>
            </a:r>
          </a:p>
        </p:txBody>
      </p:sp>
      <p:sp>
        <p:nvSpPr>
          <p:cNvPr name="TextBox 22" id="22"/>
          <p:cNvSpPr txBox="true"/>
          <p:nvPr/>
        </p:nvSpPr>
        <p:spPr>
          <a:xfrm rot="0">
            <a:off x="1028700" y="3805591"/>
            <a:ext cx="6904352" cy="2777490"/>
          </a:xfrm>
          <a:prstGeom prst="rect">
            <a:avLst/>
          </a:prstGeom>
        </p:spPr>
        <p:txBody>
          <a:bodyPr anchor="t" rtlCol="false" tIns="0" lIns="0" bIns="0" rIns="0">
            <a:spAutoFit/>
          </a:bodyPr>
          <a:lstStyle/>
          <a:p>
            <a:pPr algn="just">
              <a:lnSpc>
                <a:spcPts val="3150"/>
              </a:lnSpc>
            </a:pPr>
            <a:r>
              <a:rPr lang="en-US" sz="2100">
                <a:solidFill>
                  <a:srgbClr val="606060"/>
                </a:solidFill>
                <a:latin typeface="Now"/>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7" r="0" b="-8777"/>
            </a:stretch>
          </a:blipFill>
        </p:spPr>
      </p:sp>
      <p:sp>
        <p:nvSpPr>
          <p:cNvPr name="Freeform 3" id="3"/>
          <p:cNvSpPr/>
          <p:nvPr/>
        </p:nvSpPr>
        <p:spPr>
          <a:xfrm flipH="false" flipV="false" rot="0">
            <a:off x="-1410362" y="0"/>
            <a:ext cx="7367716" cy="10287000"/>
          </a:xfrm>
          <a:custGeom>
            <a:avLst/>
            <a:gdLst/>
            <a:ahLst/>
            <a:cxnLst/>
            <a:rect r="r" b="b" t="t" l="l"/>
            <a:pathLst>
              <a:path h="10287000" w="7367716">
                <a:moveTo>
                  <a:pt x="0" y="0"/>
                </a:moveTo>
                <a:lnTo>
                  <a:pt x="7367716" y="0"/>
                </a:lnTo>
                <a:lnTo>
                  <a:pt x="7367716"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330646" y="0"/>
            <a:ext cx="7367716" cy="10287000"/>
          </a:xfrm>
          <a:custGeom>
            <a:avLst/>
            <a:gdLst/>
            <a:ahLst/>
            <a:cxnLst/>
            <a:rect r="r" b="b" t="t" l="l"/>
            <a:pathLst>
              <a:path h="10287000" w="7367716">
                <a:moveTo>
                  <a:pt x="7367716" y="10287000"/>
                </a:moveTo>
                <a:lnTo>
                  <a:pt x="0" y="10287000"/>
                </a:lnTo>
                <a:lnTo>
                  <a:pt x="0" y="0"/>
                </a:lnTo>
                <a:lnTo>
                  <a:pt x="7367716" y="0"/>
                </a:lnTo>
                <a:lnTo>
                  <a:pt x="7367716" y="1028700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0"/>
            <a:ext cx="9096375" cy="5526731"/>
            <a:chOff x="0" y="0"/>
            <a:chExt cx="1409267" cy="856235"/>
          </a:xfrm>
        </p:grpSpPr>
        <p:sp>
          <p:nvSpPr>
            <p:cNvPr name="Freeform 6" id="6"/>
            <p:cNvSpPr/>
            <p:nvPr/>
          </p:nvSpPr>
          <p:spPr>
            <a:xfrm flipH="false" flipV="false" rot="0">
              <a:off x="0" y="0"/>
              <a:ext cx="1409266" cy="856235"/>
            </a:xfrm>
            <a:custGeom>
              <a:avLst/>
              <a:gdLst/>
              <a:ahLst/>
              <a:cxnLst/>
              <a:rect r="r" b="b" t="t" l="l"/>
              <a:pathLst>
                <a:path h="856235" w="1409266">
                  <a:moveTo>
                    <a:pt x="0" y="0"/>
                  </a:moveTo>
                  <a:lnTo>
                    <a:pt x="1409266" y="0"/>
                  </a:lnTo>
                  <a:lnTo>
                    <a:pt x="1409266" y="856235"/>
                  </a:lnTo>
                  <a:lnTo>
                    <a:pt x="0" y="856235"/>
                  </a:lnTo>
                  <a:close/>
                </a:path>
              </a:pathLst>
            </a:custGeom>
            <a:blipFill>
              <a:blip r:embed="rId5"/>
              <a:stretch>
                <a:fillRect l="0" t="-3594" r="0" b="-3594"/>
              </a:stretch>
            </a:blipFill>
          </p:spPr>
        </p:sp>
      </p:grpSp>
      <p:grpSp>
        <p:nvGrpSpPr>
          <p:cNvPr name="Group 7" id="7"/>
          <p:cNvGrpSpPr/>
          <p:nvPr/>
        </p:nvGrpSpPr>
        <p:grpSpPr>
          <a:xfrm rot="0">
            <a:off x="9191625" y="0"/>
            <a:ext cx="9096375" cy="5526731"/>
            <a:chOff x="0" y="0"/>
            <a:chExt cx="1409267" cy="856235"/>
          </a:xfrm>
        </p:grpSpPr>
        <p:sp>
          <p:nvSpPr>
            <p:cNvPr name="Freeform 8" id="8"/>
            <p:cNvSpPr/>
            <p:nvPr/>
          </p:nvSpPr>
          <p:spPr>
            <a:xfrm flipH="false" flipV="false" rot="0">
              <a:off x="0" y="0"/>
              <a:ext cx="1409266" cy="856235"/>
            </a:xfrm>
            <a:custGeom>
              <a:avLst/>
              <a:gdLst/>
              <a:ahLst/>
              <a:cxnLst/>
              <a:rect r="r" b="b" t="t" l="l"/>
              <a:pathLst>
                <a:path h="856235" w="1409266">
                  <a:moveTo>
                    <a:pt x="0" y="0"/>
                  </a:moveTo>
                  <a:lnTo>
                    <a:pt x="1409266" y="0"/>
                  </a:lnTo>
                  <a:lnTo>
                    <a:pt x="1409266" y="856235"/>
                  </a:lnTo>
                  <a:lnTo>
                    <a:pt x="0" y="856235"/>
                  </a:lnTo>
                  <a:close/>
                </a:path>
              </a:pathLst>
            </a:custGeom>
            <a:blipFill>
              <a:blip r:embed="rId6"/>
              <a:stretch>
                <a:fillRect l="0" t="-2051" r="0" b="-2051"/>
              </a:stretch>
            </a:blipFill>
          </p:spPr>
        </p:sp>
      </p:grpSp>
      <p:sp>
        <p:nvSpPr>
          <p:cNvPr name="TextBox 9" id="9"/>
          <p:cNvSpPr txBox="true"/>
          <p:nvPr/>
        </p:nvSpPr>
        <p:spPr>
          <a:xfrm rot="0">
            <a:off x="5957354" y="6572795"/>
            <a:ext cx="6373292" cy="1054679"/>
          </a:xfrm>
          <a:prstGeom prst="rect">
            <a:avLst/>
          </a:prstGeom>
        </p:spPr>
        <p:txBody>
          <a:bodyPr anchor="t" rtlCol="false" tIns="0" lIns="0" bIns="0" rIns="0">
            <a:spAutoFit/>
          </a:bodyPr>
          <a:lstStyle/>
          <a:p>
            <a:pPr algn="ctr" marL="0" indent="0" lvl="0">
              <a:lnSpc>
                <a:spcPts val="8343"/>
              </a:lnSpc>
            </a:pPr>
            <a:r>
              <a:rPr lang="en-US" sz="6569">
                <a:solidFill>
                  <a:srgbClr val="1D1D1F"/>
                </a:solidFill>
                <a:latin typeface="Raleway Bold"/>
              </a:rPr>
              <a:t>BENEFIT</a:t>
            </a:r>
          </a:p>
        </p:txBody>
      </p:sp>
      <p:sp>
        <p:nvSpPr>
          <p:cNvPr name="TextBox 10" id="10"/>
          <p:cNvSpPr txBox="true"/>
          <p:nvPr/>
        </p:nvSpPr>
        <p:spPr>
          <a:xfrm rot="0">
            <a:off x="2408010" y="7914748"/>
            <a:ext cx="13471981" cy="1343552"/>
          </a:xfrm>
          <a:prstGeom prst="rect">
            <a:avLst/>
          </a:prstGeom>
        </p:spPr>
        <p:txBody>
          <a:bodyPr anchor="t" rtlCol="false" tIns="0" lIns="0" bIns="0" rIns="0">
            <a:spAutoFit/>
          </a:bodyPr>
          <a:lstStyle/>
          <a:p>
            <a:pPr algn="ctr" marL="0" indent="0" lvl="0">
              <a:lnSpc>
                <a:spcPts val="2701"/>
              </a:lnSpc>
            </a:pPr>
            <a:r>
              <a:rPr lang="en-US" sz="1929">
                <a:solidFill>
                  <a:srgbClr val="1D1D1F"/>
                </a:solidFill>
                <a:latin typeface="Now"/>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7" r="0" b="-8777"/>
            </a:stretch>
          </a:blipFill>
        </p:spPr>
      </p:sp>
      <p:sp>
        <p:nvSpPr>
          <p:cNvPr name="Freeform 3" id="3"/>
          <p:cNvSpPr/>
          <p:nvPr/>
        </p:nvSpPr>
        <p:spPr>
          <a:xfrm flipH="false" flipV="false" rot="0">
            <a:off x="-2282612" y="2736029"/>
            <a:ext cx="7367716" cy="10287000"/>
          </a:xfrm>
          <a:custGeom>
            <a:avLst/>
            <a:gdLst/>
            <a:ahLst/>
            <a:cxnLst/>
            <a:rect r="r" b="b" t="t" l="l"/>
            <a:pathLst>
              <a:path h="10287000" w="7367716">
                <a:moveTo>
                  <a:pt x="0" y="0"/>
                </a:moveTo>
                <a:lnTo>
                  <a:pt x="7367717" y="0"/>
                </a:lnTo>
                <a:lnTo>
                  <a:pt x="7367717"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857264" y="-2293427"/>
            <a:ext cx="7367716" cy="10287000"/>
          </a:xfrm>
          <a:custGeom>
            <a:avLst/>
            <a:gdLst/>
            <a:ahLst/>
            <a:cxnLst/>
            <a:rect r="r" b="b" t="t" l="l"/>
            <a:pathLst>
              <a:path h="10287000" w="7367716">
                <a:moveTo>
                  <a:pt x="7367716" y="10287000"/>
                </a:moveTo>
                <a:lnTo>
                  <a:pt x="0" y="10287000"/>
                </a:lnTo>
                <a:lnTo>
                  <a:pt x="0" y="0"/>
                </a:lnTo>
                <a:lnTo>
                  <a:pt x="7367716" y="0"/>
                </a:lnTo>
                <a:lnTo>
                  <a:pt x="7367716" y="102870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3590925"/>
            <a:ext cx="7278272" cy="3095625"/>
          </a:xfrm>
          <a:prstGeom prst="rect">
            <a:avLst/>
          </a:prstGeom>
        </p:spPr>
        <p:txBody>
          <a:bodyPr anchor="t" rtlCol="false" tIns="0" lIns="0" bIns="0" rIns="0">
            <a:spAutoFit/>
          </a:bodyPr>
          <a:lstStyle/>
          <a:p>
            <a:pPr algn="just" marL="0" indent="0" lvl="0">
              <a:lnSpc>
                <a:spcPts val="2700"/>
              </a:lnSpc>
              <a:spcBef>
                <a:spcPct val="0"/>
              </a:spcBef>
            </a:pPr>
            <a:r>
              <a:rPr lang="en-US" sz="2250">
                <a:solidFill>
                  <a:srgbClr val="1D1D1F"/>
                </a:solidFill>
                <a:latin typeface="Now"/>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6" id="6"/>
          <p:cNvSpPr txBox="true"/>
          <p:nvPr/>
        </p:nvSpPr>
        <p:spPr>
          <a:xfrm rot="0">
            <a:off x="1028700" y="1276350"/>
            <a:ext cx="5293238" cy="2072614"/>
          </a:xfrm>
          <a:prstGeom prst="rect">
            <a:avLst/>
          </a:prstGeom>
        </p:spPr>
        <p:txBody>
          <a:bodyPr anchor="t" rtlCol="false" tIns="0" lIns="0" bIns="0" rIns="0">
            <a:spAutoFit/>
          </a:bodyPr>
          <a:lstStyle/>
          <a:p>
            <a:pPr algn="l" marL="0" indent="0" lvl="0">
              <a:lnSpc>
                <a:spcPts val="7896"/>
              </a:lnSpc>
              <a:spcBef>
                <a:spcPct val="0"/>
              </a:spcBef>
            </a:pPr>
            <a:r>
              <a:rPr lang="en-US" sz="8773" strike="noStrike" u="none">
                <a:solidFill>
                  <a:srgbClr val="1D1D1F"/>
                </a:solidFill>
                <a:latin typeface="Raleway Bold"/>
              </a:rPr>
              <a:t>SALES RECORD</a:t>
            </a:r>
          </a:p>
        </p:txBody>
      </p:sp>
      <p:pic>
        <p:nvPicPr>
          <p:cNvPr name="Picture 7" id="7"/>
          <p:cNvPicPr>
            <a:picLocks noChangeAspect="true"/>
          </p:cNvPicPr>
          <p:nvPr/>
        </p:nvPicPr>
        <p:blipFill>
          <a:blip r:embed="rId5"/>
          <a:stretch>
            <a:fillRect/>
          </a:stretch>
        </p:blipFill>
        <p:spPr>
          <a:xfrm rot="0">
            <a:off x="8639810" y="3995789"/>
            <a:ext cx="9403080" cy="59757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DAGEqa9MBSA</dc:identifier>
  <dcterms:modified xsi:type="dcterms:W3CDTF">2011-08-01T06:04:30Z</dcterms:modified>
  <cp:revision>1</cp:revision>
  <dc:title>Light Blue and White Simple Pitch Deck Presentation</dc:title>
</cp:coreProperties>
</file>